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xmlns="" id="{F8B9F2D4-B5DA-4DF6-B74E-697A05715917}"/>
              </a:ext>
            </a:extLst>
          </p:cNvPr>
          <p:cNvSpPr/>
          <p:nvPr/>
        </p:nvSpPr>
        <p:spPr>
          <a:xfrm>
            <a:off x="261421" y="549468"/>
            <a:ext cx="8417169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endParaRPr lang="es-ES" sz="3200" dirty="0" smtClean="0"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Nota</a:t>
            </a:r>
            <a:r>
              <a:rPr lang="es-MX" b="1" dirty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  <a:r>
              <a:rPr lang="es-MX" dirty="0">
                <a:solidFill>
                  <a:prstClr val="black"/>
                </a:solidFill>
                <a:latin typeface="Arial Narrow" panose="020B0606020202030204" pitchFamily="34" charset="0"/>
              </a:rPr>
              <a:t>No se generaron gastos de representación</a:t>
            </a:r>
          </a:p>
          <a:p>
            <a:pPr lvl="0" algn="r">
              <a:lnSpc>
                <a:spcPct val="150000"/>
              </a:lnSpc>
            </a:pPr>
            <a:endParaRPr lang="es-ES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313645" y="6076871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Responsable de generar la información: </a:t>
            </a:r>
            <a:r>
              <a:rPr lang="es-MX" sz="1300" dirty="0">
                <a:solidFill>
                  <a:schemeClr val="bg1"/>
                </a:solidFill>
              </a:rPr>
              <a:t>C.P. Silvia Gabriela Saucedo Muñoz, Directora de Recursos Financieros</a:t>
            </a:r>
            <a:endParaRPr lang="es-MX" sz="1300" dirty="0" smtClean="0">
              <a:solidFill>
                <a:schemeClr val="bg1"/>
              </a:solidFill>
            </a:endParaRPr>
          </a:p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Fecha de actualización: </a:t>
            </a:r>
            <a:r>
              <a:rPr lang="es-MX" sz="1300" dirty="0" smtClean="0">
                <a:solidFill>
                  <a:schemeClr val="bg1"/>
                </a:solidFill>
              </a:rPr>
              <a:t>2 </a:t>
            </a:r>
            <a:r>
              <a:rPr lang="es-MX" sz="1300" dirty="0" smtClean="0">
                <a:solidFill>
                  <a:schemeClr val="bg1"/>
                </a:solidFill>
              </a:rPr>
              <a:t>octubre 2018</a:t>
            </a:r>
            <a:endParaRPr lang="es-MX" sz="13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7" y="849519"/>
            <a:ext cx="81203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Septiembre </a:t>
            </a:r>
            <a:r>
              <a:rPr lang="es-E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2018</a:t>
            </a:r>
            <a:r>
              <a:rPr lang="es-ES" sz="3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generaron viáticos de personal del </a:t>
            </a:r>
            <a:endParaRPr lang="es-ES" sz="3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Tribunal 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Zaragoza</a:t>
            </a:r>
            <a:endParaRPr lang="es-ES" sz="3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65</Words>
  <Application>Microsoft Office PowerPoint</Application>
  <PresentationFormat>Carta (216 x 279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32</cp:revision>
  <dcterms:created xsi:type="dcterms:W3CDTF">2017-10-16T15:52:26Z</dcterms:created>
  <dcterms:modified xsi:type="dcterms:W3CDTF">2018-09-27T17:28:40Z</dcterms:modified>
</cp:coreProperties>
</file>